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7A24-1945-4A23-A9A2-153C3E003E2C}" type="datetimeFigureOut">
              <a:rPr lang="cs-CZ" smtClean="0"/>
              <a:t>2.12.2011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3E08-F555-4BAA-982B-34BF81A40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7A24-1945-4A23-A9A2-153C3E003E2C}" type="datetimeFigureOut">
              <a:rPr lang="cs-CZ" smtClean="0"/>
              <a:t>2.12.2011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3E08-F555-4BAA-982B-34BF81A40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7A24-1945-4A23-A9A2-153C3E003E2C}" type="datetimeFigureOut">
              <a:rPr lang="cs-CZ" smtClean="0"/>
              <a:t>2.12.2011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3E08-F555-4BAA-982B-34BF81A40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7A24-1945-4A23-A9A2-153C3E003E2C}" type="datetimeFigureOut">
              <a:rPr lang="cs-CZ" smtClean="0"/>
              <a:t>2.12.2011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3E08-F555-4BAA-982B-34BF81A40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 anchor="t"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7A24-1945-4A23-A9A2-153C3E003E2C}" type="datetimeFigureOut">
              <a:rPr lang="cs-CZ" smtClean="0"/>
              <a:t>2.12.2011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3E08-F555-4BAA-982B-34BF81A40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7A24-1945-4A23-A9A2-153C3E003E2C}" type="datetimeFigureOut">
              <a:rPr lang="cs-CZ" smtClean="0"/>
              <a:t>2.12.2011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3E08-F555-4BAA-982B-34BF81A40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 anchor="b"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7A24-1945-4A23-A9A2-153C3E003E2C}" type="datetimeFigureOut">
              <a:rPr lang="cs-CZ" smtClean="0"/>
              <a:t>2.12.2011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3E08-F555-4BAA-982B-34BF81A40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 tIns="9144" bIns="9144" anchor="b"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7A24-1945-4A23-A9A2-153C3E003E2C}" type="datetimeFigureOut">
              <a:rPr lang="cs-CZ" smtClean="0"/>
              <a:t>2.12.2011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3E08-F555-4BAA-982B-34BF81A40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7A24-1945-4A23-A9A2-153C3E003E2C}" type="datetimeFigureOut">
              <a:rPr lang="cs-CZ" smtClean="0"/>
              <a:t>2.12.2011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3E08-F555-4BAA-982B-34BF81A40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 anchor="b"/>
          <a:lstStyle>
            <a:lvl1pPr algn="l">
              <a:buNone/>
              <a:defRPr sz="5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t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7A24-1945-4A23-A9A2-153C3E003E2C}" type="datetimeFigureOut">
              <a:rPr lang="cs-CZ" smtClean="0"/>
              <a:t>2.12.2011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43E08-F555-4BAA-982B-34BF81A40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 anchor="b"/>
          <a:lstStyle>
            <a:lvl1pPr algn="r">
              <a:buNone/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 anchor="t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7A24-1945-4A23-A9A2-153C3E003E2C}" type="datetimeFigureOut">
              <a:rPr lang="cs-CZ" smtClean="0"/>
              <a:t>2.12.2011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533400" cy="365125"/>
          </a:xfrm>
        </p:spPr>
        <p:txBody>
          <a:bodyPr/>
          <a:lstStyle/>
          <a:p>
            <a:fld id="{85243E08-F555-4BAA-982B-34BF81A40FA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2179637"/>
            <a:ext cx="8229600" cy="4114800"/>
          </a:xfrm>
          <a:prstGeom prst="rect">
            <a:avLst/>
          </a:prstGeom>
        </p:spPr>
        <p:txBody>
          <a:bodyPr vert="horz" lIns="9144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CBC7A24-1945-4A23-A9A2-153C3E003E2C}" type="datetimeFigureOut">
              <a:rPr lang="cs-CZ" smtClean="0"/>
              <a:t>2.12.2011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>
              <a:defRPr sz="1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5243E08-F555-4BAA-982B-34BF81A40FAC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chemeClr val="tx2">
              <a:tint val="100000"/>
              <a:satMod val="250000"/>
            </a:schemeClr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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30936" indent="-27432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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23544" indent="-274320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22860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akovsky.webnode.cz/" TargetMode="Externa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7200" dirty="0" smtClean="0"/>
              <a:t>Systém bodového hodnocení</a:t>
            </a:r>
            <a:endParaRPr lang="cs-CZ" sz="7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6600" dirty="0" smtClean="0">
                <a:solidFill>
                  <a:schemeClr val="tx1"/>
                </a:solidFill>
              </a:rPr>
              <a:t>2. B – </a:t>
            </a:r>
            <a:r>
              <a:rPr lang="cs-CZ" sz="6600" dirty="0" err="1" smtClean="0">
                <a:solidFill>
                  <a:schemeClr val="tx1"/>
                </a:solidFill>
              </a:rPr>
              <a:t>Bi</a:t>
            </a:r>
            <a:r>
              <a:rPr lang="cs-CZ" sz="6600" dirty="0" smtClean="0">
                <a:solidFill>
                  <a:schemeClr val="tx1"/>
                </a:solidFill>
              </a:rPr>
              <a:t>, Děj</a:t>
            </a:r>
            <a:endParaRPr lang="cs-CZ" sz="6600" dirty="0">
              <a:solidFill>
                <a:schemeClr val="tx1"/>
              </a:solidFill>
            </a:endParaRPr>
          </a:p>
        </p:txBody>
      </p:sp>
      <p:sp>
        <p:nvSpPr>
          <p:cNvPr id="4" name="Výbuch 2 3"/>
          <p:cNvSpPr/>
          <p:nvPr/>
        </p:nvSpPr>
        <p:spPr>
          <a:xfrm>
            <a:off x="6228184" y="2420888"/>
            <a:ext cx="2592288" cy="2664296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201817"/>
      </p:ext>
    </p:extLst>
  </p:cSld>
  <p:clrMapOvr>
    <a:masterClrMapping/>
  </p:clrMapOvr>
  <p:transition spd="slow" advTm="4010">
    <p:push dir="u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Principy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Žáci plní jednotlivé povinné aktivity</a:t>
            </a:r>
          </a:p>
          <a:p>
            <a:r>
              <a:rPr lang="cs-CZ" dirty="0" smtClean="0"/>
              <a:t>Každý úkol je hodnocen body</a:t>
            </a:r>
          </a:p>
          <a:p>
            <a:r>
              <a:rPr lang="cs-CZ" dirty="0" smtClean="0"/>
              <a:t>Hodnocení splněných aktivit – přidělením kladných bodů</a:t>
            </a:r>
          </a:p>
          <a:p>
            <a:r>
              <a:rPr lang="cs-CZ" dirty="0" smtClean="0"/>
              <a:t>Nesplnění aktivity je hodnoceno nulovým počtem bodů (0 bodů)</a:t>
            </a:r>
          </a:p>
          <a:p>
            <a:r>
              <a:rPr lang="cs-CZ" dirty="0" smtClean="0"/>
              <a:t>Bodové skóre lze navýšit plněním dobrovolných aktivit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7546288"/>
      </p:ext>
    </p:extLst>
  </p:cSld>
  <p:clrMapOvr>
    <a:masterClrMapping/>
  </p:clrMapOvr>
  <p:transition spd="slow" advTm="11561">
    <p:push dir="d"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Principy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Průběžné hodnocení žáků během vyučovací hodiny – za aktivní přístup kladnými body, </a:t>
            </a:r>
            <a:br>
              <a:rPr lang="cs-CZ" dirty="0" smtClean="0"/>
            </a:br>
            <a:r>
              <a:rPr lang="cs-CZ" dirty="0" smtClean="0"/>
              <a:t>v opačném případě nulovým počtem bodů</a:t>
            </a:r>
          </a:p>
          <a:p>
            <a:r>
              <a:rPr lang="cs-CZ" dirty="0" smtClean="0"/>
              <a:t>Aktivitu lze opravit do 14 dnů v konzultačních hodinách (UT 7.15 – 7.45)</a:t>
            </a:r>
          </a:p>
          <a:p>
            <a:r>
              <a:rPr lang="cs-CZ" dirty="0" smtClean="0"/>
              <a:t>Škála hodnocení odvisí od nejvyššího počtu bodů, přepočítací koeficient pro rozsah </a:t>
            </a:r>
            <a:r>
              <a:rPr lang="cs-CZ" smtClean="0"/>
              <a:t>známek </a:t>
            </a:r>
            <a:br>
              <a:rPr lang="cs-CZ" smtClean="0"/>
            </a:br>
            <a:r>
              <a:rPr lang="cs-CZ" smtClean="0"/>
              <a:t>k </a:t>
            </a:r>
            <a:r>
              <a:rPr lang="cs-CZ" dirty="0" smtClean="0"/>
              <a:t>= 1,25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3515972"/>
      </p:ext>
    </p:extLst>
  </p:cSld>
  <p:clrMapOvr>
    <a:masterClrMapping/>
  </p:clrMapOvr>
  <p:transition spd="slow" advTm="11027">
    <p:push dir="r"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Schéma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začátku vyučovací hodiny - opakování (písemné, ústní)</a:t>
            </a:r>
          </a:p>
          <a:p>
            <a:r>
              <a:rPr lang="cs-CZ" dirty="0" smtClean="0"/>
              <a:t>Doplňující referáty žáků (dle seznamu)</a:t>
            </a:r>
          </a:p>
          <a:p>
            <a:r>
              <a:rPr lang="cs-CZ" dirty="0" smtClean="0"/>
              <a:t>Práce s učebnicí, pracovními listy, textem</a:t>
            </a:r>
          </a:p>
          <a:p>
            <a:r>
              <a:rPr lang="cs-CZ" dirty="0" smtClean="0"/>
              <a:t>Závěrečné opakování nové látky</a:t>
            </a:r>
          </a:p>
          <a:p>
            <a:r>
              <a:rPr lang="cs-CZ" dirty="0" smtClean="0"/>
              <a:t>Zhodnocení hodiny, přidělení bodů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5442726"/>
      </p:ext>
    </p:extLst>
  </p:cSld>
  <p:clrMapOvr>
    <a:masterClrMapping/>
  </p:clrMapOvr>
  <p:transition spd="slow" advTm="11416">
    <p:push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Připomenutí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Nemůže-li se žák zapojit do výuky, protože nemá svoji učebnici, neplní předpoklad přidělení kladných bodů</a:t>
            </a:r>
          </a:p>
          <a:p>
            <a:r>
              <a:rPr lang="cs-CZ" dirty="0" smtClean="0"/>
              <a:t>Mobil během výuky v tašce, vypnutý</a:t>
            </a:r>
          </a:p>
          <a:p>
            <a:r>
              <a:rPr lang="cs-CZ" dirty="0" smtClean="0"/>
              <a:t>Rozpisy referátů, zadání samostatných prací, termíny ohlášených čtvrtletních prací – </a:t>
            </a:r>
            <a:br>
              <a:rPr lang="cs-CZ" dirty="0" smtClean="0"/>
            </a:br>
            <a:r>
              <a:rPr lang="cs-CZ" dirty="0" smtClean="0"/>
              <a:t>viz </a:t>
            </a:r>
            <a:r>
              <a:rPr lang="cs-CZ" dirty="0" smtClean="0">
                <a:hlinkClick r:id="rId3"/>
              </a:rPr>
              <a:t>http://makovsky.webnode.cz</a:t>
            </a:r>
            <a:endParaRPr lang="cs-CZ" dirty="0" smtClean="0"/>
          </a:p>
          <a:p>
            <a:r>
              <a:rPr lang="cs-CZ" dirty="0" smtClean="0"/>
              <a:t>Výuka končí po zvonění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7994037"/>
      </p:ext>
    </p:extLst>
  </p:cSld>
  <p:clrMapOvr>
    <a:masterClrMapping/>
  </p:clrMapOvr>
  <p:transition spd="slow" advTm="11166">
    <p:push dir="d"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Připomenutí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Některé samostatné aktivity mohou být realizovány přes internet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162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814">
        <p:split orient="vert" dir="in"/>
        <p:sndAc>
          <p:stSnd>
            <p:snd r:embed="rId2" name="applause.wav"/>
          </p:stSnd>
        </p:sndAc>
      </p:transition>
    </mc:Choice>
    <mc:Fallback xmlns="">
      <p:transition spd="slow" advTm="10814">
        <p:split orient="vert" dir="in"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luxe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TC010205601[[fn=Luxusní motiv]]</Template>
  <TotalTime>70</TotalTime>
  <Words>142</Words>
  <Application>Microsoft Office PowerPoint</Application>
  <PresentationFormat>Předvádění na obrazovce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Deluxe</vt:lpstr>
      <vt:lpstr>Systém bodového hodnocení</vt:lpstr>
      <vt:lpstr>Principy</vt:lpstr>
      <vt:lpstr>Principy</vt:lpstr>
      <vt:lpstr>Schéma</vt:lpstr>
      <vt:lpstr>Připomenutí</vt:lpstr>
      <vt:lpstr>Připomenutí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Systém bodového hodnocení</dc:title>
  <dc:creator>pepa</dc:creator>
  <cp:lastModifiedBy>pepa</cp:lastModifiedBy>
  <cp:revision>8</cp:revision>
  <dcterms:created xsi:type="dcterms:W3CDTF">2011-12-02T07:05:26Z</dcterms:created>
  <dcterms:modified xsi:type="dcterms:W3CDTF">2011-12-02T08:19:41Z</dcterms:modified>
</cp:coreProperties>
</file>